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7B202-11A6-FE8C-8383-4C38C73DE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A332F-8478-497F-3958-8B74BC3DD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7CF37-BA65-C539-35D2-72CDC3008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314C3-133E-7794-3B4B-F579A6490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1180-56BD-140F-EA09-463EE58C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1454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9A442-84CA-C957-0A6F-A471E7B54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20348-8CD0-435B-65B4-92583421A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08E39-A260-36E7-AD9A-C1C007DC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A8710-2F75-C1EF-9E7A-C7240516C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46ABA-C49D-CE69-9E0A-AB33C5B56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89004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C01156-3132-44B1-BBAC-AC928944FC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B93AA6-5BA8-91CF-A268-8C25E40DD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378BA-9374-3362-8EA8-0228EBA29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DF5FC-229C-6C1E-30EC-C0F71DDB9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66448-1BA5-BBF6-2534-5256CCE2C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01196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3239A-E9C3-ED90-23B4-FCAD9A88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CA7C6-554D-F3EE-D7AC-A0F6FAED3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DF027-5355-7EA9-463D-23F56E176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4EAF-7B53-81A0-A6C9-D65DACCB3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B24C4-A501-9F88-B3EA-092ED31D4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1683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23C2B-165C-D807-A2C2-223EB4AB1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B6D6E-FAA9-3A78-747C-B2FC51FB8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0160E-7767-45D9-A630-3F76FB8FD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9A597-D70D-5E28-6806-7FCB8AD35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A2056-AA8F-74AF-001E-7A54DCFF2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473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669F-F228-B978-6D97-B39EECC63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B8198-2E2C-BA71-CF89-8BADF1837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DF566-6751-AFC3-A7EB-8ACF4153A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D0836-301F-3393-9827-E24BC7DC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D8801-907B-F7F4-83C9-70E673984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D27B5-8424-5465-49D2-12E348A8A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0633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00B80-F1F2-1F21-5EE7-CEDE68F6F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FE89F-B3B4-1BAE-E9AF-AECB74869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7B455-26B2-416F-462E-CBC83275B3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85F314-6A38-9192-73A0-1D8AF4C7EF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FF2708-7F9E-F436-E706-C728D4D309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1A096F-101C-9F1E-6756-717004E06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1DA75D-597C-A096-CF45-487AC3D02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EB982D-C699-D52C-0DD0-6FAB80E98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13730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8435A-D852-523C-9BEE-7C6D31DA3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D9738-8DE0-9365-5B01-9118A1DB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4104BD-AD16-705B-9D80-A7CAC276F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AF8CC2-9F3E-DD56-C6F5-EC2EAD09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9443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64C21D-DD91-A460-F1B8-094F4737F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BD026C-4A52-E8BD-4DAF-F65E36E1A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D3153A-7D0B-F09A-D4A5-6BAA9FE5B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02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DEF42-FEA1-3458-5F0A-69DF25B44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97C1E-D5DC-17F6-2C63-B912311B8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43735-0CD0-17FD-BAE7-48A17146A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4FDE7-40B5-86F6-193E-C9709DE52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BBC7B-C284-7235-40C3-192B9D3F3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58E42-653B-F0A4-4F90-473C98D62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49631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5D64-7A2A-8C33-C566-CACC744BE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73BA82-09F5-8B24-895E-7E62FE7EBA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4CF6EE-C3EA-C898-4ADD-3DFA5AC91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69A3D-51FB-4461-A453-DA9B52A9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10CC2-CDE6-6464-54C2-DB130078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65DC1-B825-7642-E3C1-7E27B03AE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52753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30AD46-B61F-D3A8-84E5-4E808AC87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7C518-350E-9E77-43D5-0E6ED5E6A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D76CC-499F-349C-D735-9654CB3F1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A47284-3914-4D3C-8A5F-97D4898D3D60}" type="datetimeFigureOut">
              <a:rPr lang="en-PK" smtClean="0"/>
              <a:t>31/10/2025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B10C7-711F-147C-1AF3-5B003027F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2B97A-2D83-9BC5-9203-EDD5216EB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AA682-8AAA-4BB8-8FB2-684F6FDCE46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4775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0BC3E86-98B9-4812-4EF6-AFA4E8957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46668"/>
            <a:ext cx="5507011" cy="3133532"/>
          </a:xfrm>
          <a:prstGeom prst="rect">
            <a:avLst/>
          </a:prstGeom>
        </p:spPr>
      </p:pic>
      <p:pic>
        <p:nvPicPr>
          <p:cNvPr id="8" name="Screen Recording 2025-10-30 112715">
            <a:hlinkClick r:id="" action="ppaction://media"/>
            <a:extLst>
              <a:ext uri="{FF2B5EF4-FFF2-40B4-BE49-F238E27FC236}">
                <a16:creationId xmlns:a16="http://schemas.microsoft.com/office/drawing/2014/main" id="{9BEF56F6-7368-D4DA-2B32-E072C64E98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425433"/>
            <a:ext cx="8061325" cy="2427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D9E1E9-D2AF-6B04-A0AB-6E0B1037D0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5390" y="4098386"/>
            <a:ext cx="4238523" cy="2759614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54D4D62-9A20-FA91-86ED-0C470C9B7B3E}"/>
              </a:ext>
            </a:extLst>
          </p:cNvPr>
          <p:cNvSpPr/>
          <p:nvPr/>
        </p:nvSpPr>
        <p:spPr>
          <a:xfrm>
            <a:off x="5626607" y="246889"/>
            <a:ext cx="6412319" cy="385149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63A6E-09BA-AE3C-C250-ADAADD037992}"/>
              </a:ext>
            </a:extLst>
          </p:cNvPr>
          <p:cNvSpPr txBox="1"/>
          <p:nvPr/>
        </p:nvSpPr>
        <p:spPr>
          <a:xfrm>
            <a:off x="313944" y="246888"/>
            <a:ext cx="6251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Hospital ER Queue Management </a:t>
            </a:r>
            <a:endParaRPr lang="en-PK" dirty="0"/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DE78DB1F-A9A6-5012-DCB0-A59AB44B39B0}"/>
              </a:ext>
            </a:extLst>
          </p:cNvPr>
          <p:cNvSpPr/>
          <p:nvPr/>
        </p:nvSpPr>
        <p:spPr>
          <a:xfrm>
            <a:off x="86169" y="616220"/>
            <a:ext cx="4087368" cy="585216"/>
          </a:xfrm>
          <a:prstGeom prst="round2Same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9310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Hammad Shakeel</dc:creator>
  <cp:lastModifiedBy>Hammad Shakeel</cp:lastModifiedBy>
  <cp:revision>2</cp:revision>
  <dcterms:created xsi:type="dcterms:W3CDTF">2025-10-31T18:24:57Z</dcterms:created>
  <dcterms:modified xsi:type="dcterms:W3CDTF">2025-10-31T18:57:57Z</dcterms:modified>
</cp:coreProperties>
</file>

<file path=docProps/thumbnail.jpeg>
</file>